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0" r:id="rId3"/>
    <p:sldId id="283" r:id="rId4"/>
    <p:sldId id="271" r:id="rId5"/>
    <p:sldId id="282" r:id="rId6"/>
    <p:sldId id="272" r:id="rId7"/>
    <p:sldId id="266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C4EBE-E5B9-47F4-9FB7-AE70CDB961FF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5383C-C70C-4448-86B8-0AE3B672E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5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88B76-6885-46E4-9F36-2D06EFC2127B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2555A-3AF1-42CE-AEDA-49137A314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5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A91F9-DA4C-4F09-9392-38D7EEC6A3CA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F5481-D9DE-4E24-8850-02C358207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9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4DBFA-D757-436A-A60C-8B6405B028D3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9873-2F19-47AA-AD65-7B30FD34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9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D866B-B22D-4BF2-9BED-F220F72E6386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9871-11E2-4551-9F94-67E068F14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6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55777-A2F4-44E9-A447-1A8EC8BC14FF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14FAB-4513-427E-A574-E98E5DCE3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8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D09A0-8C09-439A-A412-D6029C1F7525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C854B-3AC6-4877-B1BD-E6B68D8B2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9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FBB8-6F14-4A7C-B2A2-827741D702AE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03567-2623-4D81-B65C-D92D3A2C2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4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158AC-4206-4A6B-B109-E2A13BB9ACC1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39BC8-1AF0-4820-AC4D-E6AC13BB8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6448E-FE8F-4BD5-A777-79948508A7AD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85F59-87BB-4474-AF89-54C995A6A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4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8108B-86B0-47E6-8456-42158A5DD01A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50AC9-D1D3-45AC-AB12-8C3C3D22A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66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E12848-DA11-4E95-B388-5DCA9E3A14F0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372E8-5827-472E-8379-FEC6AE409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4a5d6a26_12ed0ad3_anhve10331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 bwMode="auto">
          <a:xfrm>
            <a:off x="4667023" y="1648052"/>
            <a:ext cx="6240462" cy="71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– 8 =  ?</a:t>
            </a:r>
            <a:endParaRPr lang="en-US" altLang="en-US" sz="4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4667023" y="2584563"/>
            <a:ext cx="6240462" cy="71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50 – 23 =  ?</a:t>
            </a:r>
            <a:endParaRPr lang="en-US" altLang="en-US" sz="4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4667023" y="3521074"/>
            <a:ext cx="6240462" cy="71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40 - 8 =  ?</a:t>
            </a:r>
            <a:endParaRPr lang="en-US" altLang="en-US" sz="4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8694056" y="1626280"/>
            <a:ext cx="914399" cy="71051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endParaRPr lang="en-US" altLang="en-US" sz="4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8775942" y="2559503"/>
            <a:ext cx="826635" cy="71051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en-US" altLang="en-US" sz="4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8656176" y="3517447"/>
            <a:ext cx="899206" cy="71051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en-US" altLang="en-US" sz="4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12204" y="387908"/>
            <a:ext cx="31662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Khởi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động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Picture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ubtitle 2"/>
          <p:cNvSpPr txBox="1">
            <a:spLocks/>
          </p:cNvSpPr>
          <p:nvPr/>
        </p:nvSpPr>
        <p:spPr bwMode="auto">
          <a:xfrm>
            <a:off x="1581944" y="2227262"/>
            <a:ext cx="91440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itle 1"/>
          <p:cNvSpPr txBox="1">
            <a:spLocks/>
          </p:cNvSpPr>
          <p:nvPr/>
        </p:nvSpPr>
        <p:spPr bwMode="auto">
          <a:xfrm>
            <a:off x="1363663" y="1203325"/>
            <a:ext cx="91440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n-US" alt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b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10" descr="thumb_flex-1312604758263296_file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179388"/>
            <a:ext cx="12076112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6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4a5d6a26_12ed0ad3_anhve10331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285411" y="292374"/>
            <a:ext cx="32528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Thực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hành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94970" y="434324"/>
            <a:ext cx="9187543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 1.</a:t>
            </a:r>
            <a:r>
              <a:rPr kumimoji="0" lang="en-US" altLang="en-US" sz="35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Tính:</a:t>
            </a:r>
          </a:p>
        </p:txBody>
      </p:sp>
      <p:pic>
        <p:nvPicPr>
          <p:cNvPr id="1026" name="Picture 2" descr="https://img.loigiaihay.com/picture/question_lgh/2021_41/1622099430-swg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4" y="1465942"/>
            <a:ext cx="11335657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55256" y="3127276"/>
            <a:ext cx="660401" cy="6309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0" lang="en-US" altLang="en-US" sz="35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55256" y="4158894"/>
            <a:ext cx="660401" cy="6309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937827" y="3127276"/>
            <a:ext cx="660401" cy="6309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937826" y="4158894"/>
            <a:ext cx="660401" cy="6309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0820398" y="3156304"/>
            <a:ext cx="660401" cy="6309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820396" y="4219753"/>
            <a:ext cx="660401" cy="6309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57194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171" y="432932"/>
            <a:ext cx="6139543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en-US" sz="35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</a:p>
          <a:p>
            <a:pPr latinLnBrk="0"/>
            <a:r>
              <a:rPr lang="en-US" sz="35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5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en-US" sz="35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cá có </a:t>
            </a:r>
            <a:r>
              <a:rPr lang="en-US" sz="35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5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con, </a:t>
            </a:r>
            <a:r>
              <a:rPr lang="en-US" sz="35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5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trốn sau đám rong, còn lại chui vào vỏ ốc. Hỏi có bao nhiêu con cá trong vỏ ốc?</a:t>
            </a:r>
            <a:endParaRPr lang="en-US" sz="3500" b="0" i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img.loigiaihay.com/picture/question_lgh/2021_41/1622099430-4u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713" y="360363"/>
            <a:ext cx="5094514" cy="313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2228" y="3497945"/>
            <a:ext cx="56605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en-US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  <a:p>
            <a:pPr latinLnBrk="0"/>
            <a:r>
              <a:rPr lang="en-US" sz="3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tất cả:     </a:t>
            </a:r>
            <a:r>
              <a:rPr lang="en-US" sz="3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cá</a:t>
            </a:r>
          </a:p>
          <a:p>
            <a:pPr latinLnBrk="0"/>
            <a:r>
              <a:rPr lang="en-US" sz="3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con trốn sau đám </a:t>
            </a:r>
            <a:r>
              <a:rPr lang="en-US" sz="3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rong: </a:t>
            </a:r>
            <a:r>
              <a:rPr lang="en-US" sz="3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</a:p>
          <a:p>
            <a:pPr latinLnBrk="0"/>
            <a:r>
              <a:rPr lang="en-US" sz="3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con trong vỏ ốc: </a:t>
            </a:r>
            <a:r>
              <a:rPr lang="en-US" sz="3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cá ?</a:t>
            </a:r>
            <a:endParaRPr lang="en-US" sz="3000" b="0" i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3685180"/>
            <a:ext cx="6096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0"/>
            <a:r>
              <a:rPr lang="en-US" sz="3500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500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500" u="sng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42856" y="4316122"/>
            <a:ext cx="6096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0"/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5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42856" y="4918036"/>
            <a:ext cx="6096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0"/>
            <a:r>
              <a:rPr lang="en-US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7 = 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(con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latinLnBrk="0"/>
            <a:r>
              <a:rPr lang="en-US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35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5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68344" y="4947064"/>
            <a:ext cx="1267096" cy="539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853712" y="4947064"/>
            <a:ext cx="1494971" cy="539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892799" y="3497945"/>
            <a:ext cx="0" cy="300445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9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02971" y="290500"/>
            <a:ext cx="7440739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 2 Mỗi chú ngựa kéo chiếc xe nào? </a:t>
            </a:r>
          </a:p>
        </p:txBody>
      </p:sp>
      <p:pic>
        <p:nvPicPr>
          <p:cNvPr id="2050" name="Picture 2" descr="https://img.loigiaihay.com/picture/question_lgh/2021_41/1622099430-qdf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95" y="1130528"/>
            <a:ext cx="11391219" cy="537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1886857" y="2656114"/>
            <a:ext cx="2714172" cy="236582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734457" y="2631281"/>
            <a:ext cx="3160839" cy="18608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320143" y="5231029"/>
            <a:ext cx="1280886" cy="5580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879771" y="3561726"/>
            <a:ext cx="1923497" cy="4031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879771" y="3811129"/>
            <a:ext cx="3701851" cy="1570046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5806421" y="2631281"/>
            <a:ext cx="1595865" cy="22455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8">
            <a:hlinkClick r:id="rId3" action="ppaction://hlinksldjump"/>
            <a:extLst>
              <a:ext uri="{FF2B5EF4-FFF2-40B4-BE49-F238E27FC236}">
                <a16:creationId xmlns:a16="http://schemas.microsoft.com/office/drawing/2014/main" id="{7243AC1C-6724-4FB1-BDF3-82B7D808C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H="1">
            <a:off x="287230" y="113923"/>
            <a:ext cx="1538367" cy="161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80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Frames PPT 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306175" y="1849438"/>
            <a:ext cx="625475" cy="500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849438"/>
            <a:ext cx="647700" cy="500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684463"/>
            <a:ext cx="6477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8" y="3394075"/>
            <a:ext cx="647700" cy="331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4049713"/>
            <a:ext cx="647700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038" y="4529138"/>
            <a:ext cx="6477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834688" y="2684463"/>
            <a:ext cx="623887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09225" y="3394075"/>
            <a:ext cx="623888" cy="334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821863" y="4049713"/>
            <a:ext cx="625475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28" descr="33715muwwyckzs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64663" y="4529138"/>
            <a:ext cx="625475" cy="219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6" descr="bird4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1581">
            <a:off x="8388350" y="4254500"/>
            <a:ext cx="9525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7" descr="bird4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1581">
            <a:off x="9483725" y="2968625"/>
            <a:ext cx="9525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18" descr="bird4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1581">
            <a:off x="10398125" y="1838325"/>
            <a:ext cx="9525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Picture 19" descr="bird4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5187" flipH="1">
            <a:off x="2886075" y="4297363"/>
            <a:ext cx="982663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8" name="Picture 20" descr="bird4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5187" flipH="1">
            <a:off x="1768475" y="2968625"/>
            <a:ext cx="9842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9" name="Picture 21" descr="bird4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5187" flipH="1">
            <a:off x="804863" y="1884363"/>
            <a:ext cx="9842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0" name="Picture 8" descr="sun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3" y="123825"/>
            <a:ext cx="1885950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1" name="Picture 8" descr="sun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5" y="31750"/>
            <a:ext cx="1885950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3296550" y="1930105"/>
            <a:ext cx="6065815" cy="17547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Tạm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em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em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học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tốt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112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TDF</dc:creator>
  <cp:lastModifiedBy>bocap</cp:lastModifiedBy>
  <cp:revision>91</cp:revision>
  <dcterms:created xsi:type="dcterms:W3CDTF">2023-10-20T07:50:08Z</dcterms:created>
  <dcterms:modified xsi:type="dcterms:W3CDTF">2023-12-01T10:16:41Z</dcterms:modified>
</cp:coreProperties>
</file>